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5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lérie BRUJAS" initials="" lastIdx="1" clrIdx="0"/>
  <p:cmAuthor id="1" name="Dorie Bruyas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135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6ef4db8e0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6ef4db8e0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6ef4db8e06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6ef4db8e06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ef4db8e0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ef4db8e0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ef4db8e06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ef4db8e06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ef4db8e06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6ef4db8e06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ef4db8e06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ef4db8e06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ef4db8e06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6ef4db8e06_2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ef4db8e06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6ef4db8e06_2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6ef4db8e06_2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6ef4db8e06_2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6ef4db8e06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6ef4db8e06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6ef4db8e06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6ef4db8e06_2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ef4db8e0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6ef4db8e0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ef4db8e06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ef4db8e06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ef4db8e0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ef4db8e0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ef4db8e0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ef4db8e06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6ef4db8e06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6ef4db8e06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ef4db8e06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6ef4db8e06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6ef4db8e06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6ef4db8e06_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ef4db8e06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6ef4db8e06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6ef4db8e06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6ef4db8e06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6ef4db8e06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6ef4db8e06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ef4db8e06_3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6ef4db8e06_3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ef4db8e0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ef4db8e0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6ef4db8e06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6ef4db8e06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6ef4db8e06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6ef4db8e06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6ef4db8e06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6ef4db8e06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6ef4db8e06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6ef4db8e06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ef4db8e06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ef4db8e06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ef4db8e06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6ef4db8e06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ef4db8e06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6ef4db8e06_2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ef4db8e06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ef4db8e06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ef4db8e0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ef4db8e06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ef4db8e06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6ef4db8e06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20"/>
          <p:cNvPicPr preferRelativeResize="0"/>
          <p:nvPr/>
        </p:nvPicPr>
        <p:blipFill rotWithShape="1">
          <a:blip r:embed="rId3">
            <a:alphaModFix/>
          </a:blip>
          <a:srcRect r="3558"/>
          <a:stretch/>
        </p:blipFill>
        <p:spPr>
          <a:xfrm>
            <a:off x="0" y="0"/>
            <a:ext cx="9228976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9"/>
          <p:cNvPicPr preferRelativeResize="0"/>
          <p:nvPr/>
        </p:nvPicPr>
        <p:blipFill rotWithShape="1">
          <a:blip r:embed="rId3">
            <a:alphaModFix/>
          </a:blip>
          <a:srcRect b="1185"/>
          <a:stretch/>
        </p:blipFill>
        <p:spPr>
          <a:xfrm>
            <a:off x="1745800" y="458375"/>
            <a:ext cx="5432026" cy="569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95503" y="0"/>
            <a:ext cx="1053501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3110" y="4988133"/>
            <a:ext cx="2679694" cy="171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5204" y="4988133"/>
            <a:ext cx="2657526" cy="1717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67702" y="-3"/>
            <a:ext cx="106116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" y="-25"/>
            <a:ext cx="10799702" cy="692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-38148"/>
            <a:ext cx="8991600" cy="674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5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1951"/>
            <a:ext cx="8884874" cy="66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6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" name="Google Shape;21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0249"/>
            <a:ext cx="9144003" cy="6094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7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2574"/>
            <a:ext cx="8790702" cy="6593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7" name="Google Shape;2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8474"/>
            <a:ext cx="8782828" cy="658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0307824" cy="7009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9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4" name="Google Shape;23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8625"/>
            <a:ext cx="9144003" cy="6094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69225" y="0"/>
            <a:ext cx="1028948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5375" y="1242575"/>
            <a:ext cx="6319875" cy="437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3300" y="-2245475"/>
            <a:ext cx="6883500" cy="1032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69225" y="0"/>
            <a:ext cx="1028948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4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4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1" name="Google Shape;26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27476" cy="676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5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45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251"/>
            <a:ext cx="8767126" cy="657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6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6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03999" cy="682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7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7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2" name="Google Shape;28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15776" cy="683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" name="Google Shape;28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275"/>
            <a:ext cx="9115724" cy="683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7450" y="-89250"/>
            <a:ext cx="10378150" cy="694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9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9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6" name="Google Shape;29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950"/>
            <a:ext cx="9103999" cy="682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50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3" name="Google Shape;30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68676" cy="680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1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5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" name="Google Shape;3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3351" y="0"/>
            <a:ext cx="10423552" cy="6947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300" y="1210425"/>
            <a:ext cx="6191424" cy="439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988133"/>
            <a:ext cx="2638310" cy="171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3110" y="4988133"/>
            <a:ext cx="2679694" cy="171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5204" y="4988133"/>
            <a:ext cx="2657526" cy="171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1046519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988133"/>
            <a:ext cx="2638310" cy="171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3110" y="4988133"/>
            <a:ext cx="2679694" cy="171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5204" y="4988133"/>
            <a:ext cx="2657526" cy="171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3"/>
            <a:ext cx="9144000" cy="685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8751"/>
            <a:ext cx="8769125" cy="657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988133"/>
            <a:ext cx="2638310" cy="171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3110" y="4988133"/>
            <a:ext cx="2679694" cy="171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5204" y="4988133"/>
            <a:ext cx="2657526" cy="171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94974" y="0"/>
            <a:ext cx="11146999" cy="717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988133"/>
            <a:ext cx="2638310" cy="171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3110" y="4988133"/>
            <a:ext cx="2679694" cy="171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5204" y="4988133"/>
            <a:ext cx="2657526" cy="171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94974" y="0"/>
            <a:ext cx="11146999" cy="717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Affichage à l'écran (4:3)</PresentationFormat>
  <Paragraphs>0</Paragraphs>
  <Slides>33</Slides>
  <Notes>33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5" baseType="lpstr">
      <vt:lpstr>Arial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vbrujas</dc:creator>
  <cp:lastModifiedBy>vbrujas@vaulx.sitiv.lan</cp:lastModifiedBy>
  <cp:revision>2</cp:revision>
  <dcterms:modified xsi:type="dcterms:W3CDTF">2022-01-03T14:53:52Z</dcterms:modified>
</cp:coreProperties>
</file>